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801600" cy="9601200" type="A3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3024"/>
        <p:guide pos="3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1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1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80110" y="511175"/>
            <a:ext cx="8121016" cy="813657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3443" y="2393633"/>
            <a:ext cx="11041381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73443" y="6425248"/>
            <a:ext cx="11041381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1" cy="60918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80811" y="2555875"/>
            <a:ext cx="5440681" cy="60918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777" y="511175"/>
            <a:ext cx="11041381" cy="18557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777" y="2353628"/>
            <a:ext cx="541567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81777" y="3507105"/>
            <a:ext cx="5415677" cy="51584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8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8" cy="51584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777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42348" y="1382395"/>
            <a:ext cx="6480811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1777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777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442348" y="1382395"/>
            <a:ext cx="6480811" cy="6823075"/>
          </a:xfrm>
        </p:spPr>
        <p:txBody>
          <a:bodyPr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1777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0110" y="511175"/>
            <a:ext cx="11041381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1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0110" y="8898890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40530" y="8898890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41131" y="8898890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/>
        </p:nvSpPr>
        <p:spPr>
          <a:xfrm>
            <a:off x="254000" y="127000"/>
            <a:ext cx="5880735" cy="18116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l">
              <a:lnSpc>
                <a:spcPct val="150000"/>
              </a:lnSpc>
            </a:pPr>
            <a:r>
              <a:rPr lang="zh-CN" altLang="en-US" sz="1600"/>
              <a:t>校徽</a:t>
            </a:r>
            <a:r>
              <a:rPr lang="en-US" altLang="zh-CN" sz="1600"/>
              <a:t>    </a:t>
            </a:r>
            <a:r>
              <a:rPr lang="zh-CN" altLang="en-US" sz="1600"/>
              <a:t>学校全称</a:t>
            </a:r>
            <a:endParaRPr lang="zh-CN" altLang="en-US" sz="1600"/>
          </a:p>
          <a:p>
            <a:pPr algn="l">
              <a:lnSpc>
                <a:spcPct val="150000"/>
              </a:lnSpc>
            </a:pPr>
            <a:r>
              <a:rPr lang="zh-CN" altLang="en-US" sz="2400"/>
              <a:t>特色课程主题凝练</a:t>
            </a:r>
            <a:r>
              <a:rPr lang="zh-CN" altLang="en-US" sz="1400"/>
              <a:t>（四至八个字，可设计</a:t>
            </a:r>
            <a:r>
              <a:rPr lang="zh-CN" altLang="en-US" sz="1400"/>
              <a:t>艺术字）</a:t>
            </a:r>
            <a:endParaRPr lang="zh-CN" altLang="en-US" sz="1400"/>
          </a:p>
          <a:p>
            <a:pPr algn="l">
              <a:lnSpc>
                <a:spcPct val="150000"/>
              </a:lnSpc>
            </a:pPr>
            <a:r>
              <a:rPr lang="zh-CN" altLang="en-US" sz="1400"/>
              <a:t>特色课程名称：</a:t>
            </a:r>
            <a:endParaRPr lang="zh-CN" altLang="en-US" sz="1400"/>
          </a:p>
          <a:p>
            <a:pPr algn="l">
              <a:lnSpc>
                <a:spcPct val="150000"/>
              </a:lnSpc>
            </a:pPr>
            <a:r>
              <a:rPr lang="zh-CN" altLang="en-US" sz="1400"/>
              <a:t>项目负责人：</a:t>
            </a:r>
            <a:r>
              <a:rPr lang="en-US" altLang="zh-CN" sz="1400"/>
              <a:t>                </a:t>
            </a:r>
            <a:r>
              <a:rPr lang="zh-CN" altLang="en-US" sz="1400"/>
              <a:t>团队</a:t>
            </a:r>
            <a:r>
              <a:rPr lang="zh-CN" altLang="en-US" sz="1400"/>
              <a:t>成员：</a:t>
            </a:r>
            <a:endParaRPr lang="zh-CN" altLang="en-US" sz="1400"/>
          </a:p>
        </p:txBody>
      </p:sp>
      <p:sp>
        <p:nvSpPr>
          <p:cNvPr id="26" name="矩形 25"/>
          <p:cNvSpPr/>
          <p:nvPr/>
        </p:nvSpPr>
        <p:spPr>
          <a:xfrm>
            <a:off x="254000" y="3569970"/>
            <a:ext cx="5880735" cy="1652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l" fontAlgn="auto">
              <a:lnSpc>
                <a:spcPts val="2000"/>
              </a:lnSpc>
            </a:pP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课程开发理念（黑体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16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号字，行距固定值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20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</a:rPr>
              <a:t>正文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（仿宋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14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号字，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行距固定值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，首行空两格。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融合学校办学理念，办学特色，课程背景。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</p:txBody>
      </p:sp>
      <p:sp>
        <p:nvSpPr>
          <p:cNvPr id="27" name="矩形 26"/>
          <p:cNvSpPr/>
          <p:nvPr/>
        </p:nvSpPr>
        <p:spPr>
          <a:xfrm>
            <a:off x="254000" y="2059940"/>
            <a:ext cx="5880735" cy="13900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l" fontAlgn="auto">
              <a:lnSpc>
                <a:spcPts val="2000"/>
              </a:lnSpc>
            </a:pP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课程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研发背景（黑体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16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号字，行距固定值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20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</a:rPr>
              <a:t>正文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（仿宋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14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号字，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行距固定值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，首行空两格。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包含课程研发传承与发展的历史，历经什么阶段等，可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结合流程图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表现。</a:t>
            </a: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</p:txBody>
      </p:sp>
      <p:sp>
        <p:nvSpPr>
          <p:cNvPr id="28" name="矩形 27"/>
          <p:cNvSpPr/>
          <p:nvPr/>
        </p:nvSpPr>
        <p:spPr>
          <a:xfrm>
            <a:off x="6676390" y="127000"/>
            <a:ext cx="5880735" cy="9279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l" fontAlgn="auto">
              <a:lnSpc>
                <a:spcPts val="2000"/>
              </a:lnSpc>
            </a:pP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课程特色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亮点（黑体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16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号字，行距固定值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20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</a:rPr>
              <a:t>正文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（仿宋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14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号字，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行距固定值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，首行空两格。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包含工艺的简要流程，单元设计，工艺步骤，工艺介绍等，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范围可自选。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可以文字表现，也可以用表格。图文结合，图片位置不超过此范围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的三分之一。</a:t>
            </a: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</p:txBody>
      </p:sp>
      <p:sp>
        <p:nvSpPr>
          <p:cNvPr id="29" name="矩形 28"/>
          <p:cNvSpPr/>
          <p:nvPr/>
        </p:nvSpPr>
        <p:spPr>
          <a:xfrm>
            <a:off x="254000" y="5343525"/>
            <a:ext cx="5880735" cy="40620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l" fontAlgn="auto">
              <a:lnSpc>
                <a:spcPts val="2000"/>
              </a:lnSpc>
            </a:pP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课程成果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凝练（黑体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16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号字，行距固定值</a:t>
            </a: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20</a:t>
            </a:r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en-US" altLang="zh-CN" sz="160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</a:rPr>
              <a:t>正文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（仿宋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14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号字，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行距固定值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，首行空两格。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fontAlgn="auto">
              <a:lnSpc>
                <a:spcPts val="2000"/>
              </a:lnSpc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包括主题活动、社会影响、师生业绩、成果展示等。图文结合，图片占位不超过此范围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的一半。</a:t>
            </a: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  <a:p>
            <a:pPr algn="l" fontAlgn="auto">
              <a:lnSpc>
                <a:spcPts val="2000"/>
              </a:lnSpc>
            </a:pPr>
            <a:endParaRPr lang="zh-CN" altLang="en-US" sz="16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GI4NDYyNmJiNjE0MzlhYTY5ZjlhNjg3MzI2NjM1Nz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WPS 演示</Application>
  <PresentationFormat>宽屏</PresentationFormat>
  <Paragraphs>68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Arial Unicode MS</vt:lpstr>
      <vt:lpstr>Calibri</vt:lpstr>
      <vt:lpstr>微软雅黑</vt:lpstr>
      <vt:lpstr>方正仿宋_GB2312</vt:lpstr>
      <vt:lpstr>仿宋</vt:lpstr>
      <vt:lpstr>黑体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小戴</cp:lastModifiedBy>
  <cp:revision>2</cp:revision>
  <dcterms:created xsi:type="dcterms:W3CDTF">2022-09-13T10:47:58Z</dcterms:created>
  <dcterms:modified xsi:type="dcterms:W3CDTF">2022-09-13T14:30:51Z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1C3C8A036ECF4330B34C6B48310B2884</vt:lpwstr>
  </property>
  <property fmtid="{D5CDD505-2E9C-101B-9397-08002B2CF9AE}" pid="3" name="KSOProductBuildVer">
    <vt:lpwstr>2052-11.1.0.12019</vt:lpwstr>
  </property>
</Properties>
</file>